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7" r:id="rId3"/>
    <p:sldId id="257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5" r:id="rId13"/>
    <p:sldId id="274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6/9/2016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Život na sídlišti </a:t>
            </a:r>
            <a:br>
              <a:rPr lang="cs-CZ" dirty="0" smtClean="0"/>
            </a:br>
            <a:r>
              <a:rPr lang="cs-CZ" dirty="0" smtClean="0"/>
              <a:t>bezpečnost na sídlištích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2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Budějovice máj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650" y="1661374"/>
            <a:ext cx="6934141" cy="46138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71989" y="6323527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Liberec - </a:t>
            </a:r>
            <a:r>
              <a:rPr lang="cs-CZ" dirty="0" err="1" smtClean="0"/>
              <a:t>rochlice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37" y="1661374"/>
            <a:ext cx="8439035" cy="4678251"/>
          </a:xfrm>
        </p:spPr>
      </p:pic>
      <p:sp>
        <p:nvSpPr>
          <p:cNvPr id="5" name="TextovéPole 4"/>
          <p:cNvSpPr txBox="1"/>
          <p:nvPr/>
        </p:nvSpPr>
        <p:spPr>
          <a:xfrm>
            <a:off x="1985337" y="6339625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848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301" y="1308879"/>
            <a:ext cx="10058400" cy="4551007"/>
          </a:xfrm>
        </p:spPr>
        <p:txBody>
          <a:bodyPr/>
          <a:lstStyle/>
          <a:p>
            <a:r>
              <a:rPr lang="cs-CZ" dirty="0" smtClean="0"/>
              <a:t>Jak na vás sídliště působí?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Vypadají sídliště bezpečně?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Co byste změnili, proč?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4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Kompozice obytných souborů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Vztah k většímu útvaru (městu)</a:t>
            </a:r>
          </a:p>
          <a:p>
            <a:r>
              <a:rPr lang="cs-CZ" dirty="0" smtClean="0"/>
              <a:t>Sídliště za dosavadním okrajem města</a:t>
            </a:r>
          </a:p>
          <a:p>
            <a:r>
              <a:rPr lang="cs-CZ" dirty="0" smtClean="0"/>
              <a:t>Útvary přiléhající k městu </a:t>
            </a:r>
          </a:p>
          <a:p>
            <a:r>
              <a:rPr lang="cs-CZ" dirty="0" smtClean="0"/>
              <a:t>Výstavba uvnitř města </a:t>
            </a:r>
          </a:p>
          <a:p>
            <a:r>
              <a:rPr lang="cs-CZ" dirty="0" smtClean="0"/>
              <a:t>Kompletní přestavba města nebo jeho části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96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na sídlišti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Kriminalita</a:t>
            </a:r>
          </a:p>
          <a:p>
            <a:r>
              <a:rPr lang="cs-CZ" dirty="0" smtClean="0"/>
              <a:t>Problémoví spoluobčané </a:t>
            </a:r>
          </a:p>
          <a:p>
            <a:r>
              <a:rPr lang="cs-CZ" dirty="0" smtClean="0"/>
              <a:t>Bezpečnost na dětských hřištích</a:t>
            </a:r>
          </a:p>
          <a:p>
            <a:r>
              <a:rPr lang="cs-CZ" dirty="0" smtClean="0"/>
              <a:t>Volně pobíhající psi </a:t>
            </a:r>
          </a:p>
          <a:p>
            <a:r>
              <a:rPr lang="cs-CZ" dirty="0" smtClean="0"/>
              <a:t>Drogy</a:t>
            </a:r>
          </a:p>
          <a:p>
            <a:r>
              <a:rPr lang="en-US" dirty="0" smtClean="0"/>
              <a:t>Ghetto</a:t>
            </a:r>
            <a:endParaRPr lang="cs-CZ" dirty="0" smtClean="0"/>
          </a:p>
          <a:p>
            <a:r>
              <a:rPr lang="en-US" dirty="0" err="1" smtClean="0"/>
              <a:t>Segregace</a:t>
            </a: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Stárnutí obyvatelstva</a:t>
            </a:r>
          </a:p>
          <a:p>
            <a:r>
              <a:rPr lang="cs-CZ" dirty="0" smtClean="0"/>
              <a:t>Nedostatečná občanská vybavenost</a:t>
            </a:r>
          </a:p>
          <a:p>
            <a:r>
              <a:rPr lang="cs-CZ" dirty="0" smtClean="0"/>
              <a:t>Neudržované či nefunkční veřejné prostory</a:t>
            </a:r>
          </a:p>
          <a:p>
            <a:r>
              <a:rPr lang="cs-CZ" dirty="0" smtClean="0"/>
              <a:t>Bezpečnost ve společných prostorách domů i na veřejném prostranství</a:t>
            </a:r>
          </a:p>
          <a:p>
            <a:r>
              <a:rPr lang="cs-CZ" dirty="0" smtClean="0"/>
              <a:t>Nedostatek osvětlení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7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Prvky bezpečnosti na sídlišti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Kamery </a:t>
            </a:r>
          </a:p>
          <a:p>
            <a:r>
              <a:rPr lang="cs-CZ" dirty="0" smtClean="0"/>
              <a:t>Městská policie</a:t>
            </a:r>
          </a:p>
          <a:p>
            <a:r>
              <a:rPr lang="cs-CZ" dirty="0" smtClean="0"/>
              <a:t>Udržovaná zeleň a minimalizace křoví</a:t>
            </a:r>
          </a:p>
          <a:p>
            <a:r>
              <a:rPr lang="cs-CZ" dirty="0" smtClean="0"/>
              <a:t>Dostatek osvětlení</a:t>
            </a:r>
          </a:p>
          <a:p>
            <a:r>
              <a:rPr lang="cs-CZ" dirty="0" smtClean="0"/>
              <a:t>Eliminace slepých fasád (bez oken) směrem na veřejné prostranství</a:t>
            </a:r>
          </a:p>
          <a:p>
            <a:r>
              <a:rPr lang="cs-CZ" dirty="0" smtClean="0"/>
              <a:t>Služby, které vnesou do sídliště i jiný časový režim (že jej lidé ráno neopustí do práce a nevrátí se až večer, ale že bude žít i přes den)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2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HRŮZA, </a:t>
            </a:r>
            <a:r>
              <a:rPr lang="en-US" dirty="0" err="1"/>
              <a:t>Jiří</a:t>
            </a:r>
            <a:r>
              <a:rPr lang="en-US" dirty="0"/>
              <a:t>. </a:t>
            </a:r>
            <a:r>
              <a:rPr lang="en-US" dirty="0" err="1"/>
              <a:t>Slovník</a:t>
            </a:r>
            <a:r>
              <a:rPr lang="en-US" dirty="0"/>
              <a:t> </a:t>
            </a:r>
            <a:r>
              <a:rPr lang="en-US" dirty="0" err="1"/>
              <a:t>soudobého</a:t>
            </a:r>
            <a:r>
              <a:rPr lang="en-US" dirty="0"/>
              <a:t> </a:t>
            </a:r>
            <a:r>
              <a:rPr lang="en-US" dirty="0" err="1"/>
              <a:t>urbanismu</a:t>
            </a:r>
            <a:r>
              <a:rPr lang="en-US" dirty="0"/>
              <a:t>. 1. </a:t>
            </a:r>
            <a:r>
              <a:rPr lang="en-US" dirty="0" err="1"/>
              <a:t>vyd</a:t>
            </a:r>
            <a:r>
              <a:rPr lang="en-US" dirty="0"/>
              <a:t>. Praha: Odeon, 1977, 341 s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cs-CZ" dirty="0" smtClean="0"/>
              <a:t>http</a:t>
            </a:r>
            <a:r>
              <a:rPr lang="cs-CZ" dirty="0"/>
              <a:t>://</a:t>
            </a:r>
            <a:r>
              <a:rPr lang="cs-CZ" dirty="0" smtClean="0"/>
              <a:t>liberec.idnes.cz/kamery-vrochlici-0zq-</a:t>
            </a:r>
            <a:r>
              <a:rPr lang="cs-CZ" dirty="0"/>
              <a:t>/</a:t>
            </a:r>
            <a:r>
              <a:rPr lang="cs-CZ" dirty="0" smtClean="0"/>
              <a:t>liberec-zpravy.aspx?c=A121126_083803_libereczpravy_ddt</a:t>
            </a:r>
            <a:endParaRPr lang="cs-CZ" dirty="0"/>
          </a:p>
          <a:p>
            <a:r>
              <a:rPr lang="cs-CZ" dirty="0"/>
              <a:t>http://</a:t>
            </a:r>
            <a:r>
              <a:rPr lang="cs-CZ" dirty="0" smtClean="0"/>
              <a:t>liberec.idnes.cz/kamery-vrochlici-0zq-</a:t>
            </a:r>
            <a:r>
              <a:rPr lang="cs-CZ" dirty="0"/>
              <a:t>/</a:t>
            </a:r>
            <a:r>
              <a:rPr lang="cs-CZ" dirty="0" smtClean="0"/>
              <a:t>liberec-zpravy.aspx?c=A121126_083803_libereczpravy_ddt</a:t>
            </a:r>
            <a:endParaRPr lang="cs-CZ" dirty="0"/>
          </a:p>
          <a:p>
            <a:r>
              <a:rPr lang="cs-CZ" dirty="0"/>
              <a:t>http://</a:t>
            </a:r>
            <a:r>
              <a:rPr lang="cs-CZ" dirty="0" smtClean="0"/>
              <a:t>www.mpliberec.cz/aktualne/aktuality/kamery-rochlice</a:t>
            </a:r>
            <a:endParaRPr lang="cs-CZ" dirty="0"/>
          </a:p>
          <a:p>
            <a:r>
              <a:rPr lang="cs-CZ" dirty="0"/>
              <a:t>https://</a:t>
            </a:r>
            <a:r>
              <a:rPr lang="cs-CZ" dirty="0" smtClean="0"/>
              <a:t>is.muni.cz/th/146531/ff_m/no_podivejme.pdf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0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byste vysvětlili pojem sídliště?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34" y="1630337"/>
            <a:ext cx="6001555" cy="4501167"/>
          </a:xfrm>
        </p:spPr>
      </p:pic>
      <p:sp>
        <p:nvSpPr>
          <p:cNvPr id="3" name="TextovéPole 2"/>
          <p:cNvSpPr txBox="1"/>
          <p:nvPr/>
        </p:nvSpPr>
        <p:spPr>
          <a:xfrm>
            <a:off x="3026534" y="6131504"/>
            <a:ext cx="546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</a:t>
            </a:r>
            <a:r>
              <a:rPr lang="cs-CZ" dirty="0" smtClean="0"/>
              <a:t>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66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sídliště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1893194"/>
            <a:ext cx="10058400" cy="4279006"/>
          </a:xfrm>
        </p:spPr>
        <p:txBody>
          <a:bodyPr>
            <a:noAutofit/>
          </a:bodyPr>
          <a:lstStyle/>
          <a:p>
            <a:r>
              <a:rPr lang="cs-CZ" sz="2800" dirty="0" smtClean="0"/>
              <a:t>Vícepatrové obytné domy soustředěné do celku </a:t>
            </a:r>
          </a:p>
          <a:p>
            <a:r>
              <a:rPr lang="cs-CZ" sz="2800" dirty="0" smtClean="0"/>
              <a:t>Místo, které je dlouhodobě obývané lidmi</a:t>
            </a:r>
          </a:p>
          <a:p>
            <a:r>
              <a:rPr lang="cs-CZ" sz="2800" dirty="0" smtClean="0"/>
              <a:t>Na okrajích velkých i malých měst</a:t>
            </a:r>
          </a:p>
          <a:p>
            <a:r>
              <a:rPr lang="cs-CZ" sz="2800" dirty="0" smtClean="0"/>
              <a:t>„V obecném povědomí je pojem sídliště spojován s novými obytnými celky na okrajích měst a obcí, stavěnými obvykle z vícepodlažních domů při použití zprůmyslněných technologií.“ (Hrůza, 1977, s. 243)</a:t>
            </a:r>
          </a:p>
          <a:p>
            <a:r>
              <a:rPr lang="cs-CZ" sz="2800" dirty="0" smtClean="0"/>
              <a:t>V. Havel označil sídliště za </a:t>
            </a:r>
            <a:r>
              <a:rPr lang="cs-CZ" sz="2800" b="1" dirty="0" smtClean="0"/>
              <a:t>„králíkárny a noclehárny“</a:t>
            </a:r>
          </a:p>
          <a:p>
            <a:pPr lvl="1"/>
            <a:r>
              <a:rPr lang="cs-CZ" sz="2400" dirty="0"/>
              <a:t>pro jejich </a:t>
            </a:r>
            <a:r>
              <a:rPr lang="cs-CZ" sz="2400" dirty="0" smtClean="0"/>
              <a:t>nevzhlednost </a:t>
            </a:r>
            <a:r>
              <a:rPr lang="cs-CZ" sz="2400" dirty="0"/>
              <a:t>a </a:t>
            </a:r>
            <a:r>
              <a:rPr lang="cs-CZ" sz="2400" dirty="0" smtClean="0"/>
              <a:t>šedivost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32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814" y="595052"/>
            <a:ext cx="7992046" cy="603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Meziboří u </a:t>
            </a:r>
            <a:r>
              <a:rPr lang="cs-CZ" dirty="0" err="1" smtClean="0"/>
              <a:t>litvínova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90" y="1680603"/>
            <a:ext cx="6770319" cy="4411104"/>
          </a:xfrm>
        </p:spPr>
      </p:pic>
      <p:sp>
        <p:nvSpPr>
          <p:cNvPr id="3" name="TextovéPole 2"/>
          <p:cNvSpPr txBox="1"/>
          <p:nvPr/>
        </p:nvSpPr>
        <p:spPr>
          <a:xfrm>
            <a:off x="2871989" y="6323527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0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orlová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1" y="811369"/>
            <a:ext cx="8004820" cy="5339215"/>
          </a:xfrm>
        </p:spPr>
      </p:pic>
      <p:sp>
        <p:nvSpPr>
          <p:cNvPr id="5" name="TextovéPole 4"/>
          <p:cNvSpPr txBox="1"/>
          <p:nvPr/>
        </p:nvSpPr>
        <p:spPr>
          <a:xfrm>
            <a:off x="3039415" y="6173745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9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černý most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09" y="1688307"/>
            <a:ext cx="8255357" cy="4645834"/>
          </a:xfrm>
        </p:spPr>
      </p:pic>
      <p:sp>
        <p:nvSpPr>
          <p:cNvPr id="4" name="TextovéPole 3"/>
          <p:cNvSpPr txBox="1"/>
          <p:nvPr/>
        </p:nvSpPr>
        <p:spPr>
          <a:xfrm>
            <a:off x="2099257" y="6334141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8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Ostrava - dubina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823" y="1649644"/>
            <a:ext cx="6351875" cy="47640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84868" y="6413680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06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Plzeň vinice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68" y="1753391"/>
            <a:ext cx="6131985" cy="45991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71989" y="6323527"/>
            <a:ext cx="511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Google obrázky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5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154</TotalTime>
  <Words>299</Words>
  <Application>Microsoft Office PowerPoint</Application>
  <PresentationFormat>Širokoúhlá obrazovka</PresentationFormat>
  <Paragraphs>58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Rockwell</vt:lpstr>
      <vt:lpstr>Rockwell Condensed</vt:lpstr>
      <vt:lpstr>Wingdings</vt:lpstr>
      <vt:lpstr>Dřevo</vt:lpstr>
      <vt:lpstr>Život na sídlišti  bezpečnost na sídlištích</vt:lpstr>
      <vt:lpstr>Jak byste vysvětlili pojem sídliště?</vt:lpstr>
      <vt:lpstr>sídliště</vt:lpstr>
      <vt:lpstr>most</vt:lpstr>
      <vt:lpstr>Meziboří u litvínova</vt:lpstr>
      <vt:lpstr>orlová</vt:lpstr>
      <vt:lpstr>Praha černý most</vt:lpstr>
      <vt:lpstr>Ostrava - dubina</vt:lpstr>
      <vt:lpstr>Plzeň vinice</vt:lpstr>
      <vt:lpstr>České Budějovice máj</vt:lpstr>
      <vt:lpstr>Liberec - rochlice</vt:lpstr>
      <vt:lpstr>Jak na vás sídliště působí?   Vypadají sídliště bezpečně?   Co byste změnili, proč? </vt:lpstr>
      <vt:lpstr>Kompozice obytných souborů</vt:lpstr>
      <vt:lpstr>Problémy na sídlišti</vt:lpstr>
      <vt:lpstr>Prvky bezpečnosti na sídlišti</vt:lpstr>
      <vt:lpstr>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na sídlišti  bezpečnost na sídlištích</dc:title>
  <dc:creator>Verunka</dc:creator>
  <cp:lastModifiedBy>Verunka</cp:lastModifiedBy>
  <cp:revision>14</cp:revision>
  <dcterms:created xsi:type="dcterms:W3CDTF">2016-03-25T16:54:21Z</dcterms:created>
  <dcterms:modified xsi:type="dcterms:W3CDTF">2016-06-09T21:18:20Z</dcterms:modified>
</cp:coreProperties>
</file>