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81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38F5-DB28-410C-B017-B5EEC7F06D98}" type="datetimeFigureOut">
              <a:rPr lang="cs-CZ" smtClean="0"/>
              <a:t>11.04.2016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EE92-7F39-423F-998C-C552A1D4F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06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38F5-DB28-410C-B017-B5EEC7F06D98}" type="datetimeFigureOut">
              <a:rPr lang="cs-CZ" smtClean="0"/>
              <a:t>11.04.2016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EE92-7F39-423F-998C-C552A1D4F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84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38F5-DB28-410C-B017-B5EEC7F06D98}" type="datetimeFigureOut">
              <a:rPr lang="cs-CZ" smtClean="0"/>
              <a:t>11.04.2016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EE92-7F39-423F-998C-C552A1D4F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244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38F5-DB28-410C-B017-B5EEC7F06D98}" type="datetimeFigureOut">
              <a:rPr lang="cs-CZ" smtClean="0"/>
              <a:t>11.04.2016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EE92-7F39-423F-998C-C552A1D4F6C0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7924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38F5-DB28-410C-B017-B5EEC7F06D98}" type="datetimeFigureOut">
              <a:rPr lang="cs-CZ" smtClean="0"/>
              <a:t>11.04.2016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EE92-7F39-423F-998C-C552A1D4F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590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38F5-DB28-410C-B017-B5EEC7F06D98}" type="datetimeFigureOut">
              <a:rPr lang="cs-CZ" smtClean="0"/>
              <a:t>11.04.2016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EE92-7F39-423F-998C-C552A1D4F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424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38F5-DB28-410C-B017-B5EEC7F06D98}" type="datetimeFigureOut">
              <a:rPr lang="cs-CZ" smtClean="0"/>
              <a:t>11.04.2016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EE92-7F39-423F-998C-C552A1D4F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96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38F5-DB28-410C-B017-B5EEC7F06D98}" type="datetimeFigureOut">
              <a:rPr lang="cs-CZ" smtClean="0"/>
              <a:t>11.04.2016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EE92-7F39-423F-998C-C552A1D4F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996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38F5-DB28-410C-B017-B5EEC7F06D98}" type="datetimeFigureOut">
              <a:rPr lang="cs-CZ" smtClean="0"/>
              <a:t>11.04.2016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EE92-7F39-423F-998C-C552A1D4F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77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38F5-DB28-410C-B017-B5EEC7F06D98}" type="datetimeFigureOut">
              <a:rPr lang="cs-CZ" smtClean="0"/>
              <a:t>11.04.2016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EE92-7F39-423F-998C-C552A1D4F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64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38F5-DB28-410C-B017-B5EEC7F06D98}" type="datetimeFigureOut">
              <a:rPr lang="cs-CZ" smtClean="0"/>
              <a:t>11.04.2016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EE92-7F39-423F-998C-C552A1D4F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95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38F5-DB28-410C-B017-B5EEC7F06D98}" type="datetimeFigureOut">
              <a:rPr lang="cs-CZ" smtClean="0"/>
              <a:t>11.04.2016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EE92-7F39-423F-998C-C552A1D4F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05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38F5-DB28-410C-B017-B5EEC7F06D98}" type="datetimeFigureOut">
              <a:rPr lang="cs-CZ" smtClean="0"/>
              <a:t>11.04.2016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EE92-7F39-423F-998C-C552A1D4F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81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38F5-DB28-410C-B017-B5EEC7F06D98}" type="datetimeFigureOut">
              <a:rPr lang="cs-CZ" smtClean="0"/>
              <a:t>11.04.2016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EE92-7F39-423F-998C-C552A1D4F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0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38F5-DB28-410C-B017-B5EEC7F06D98}" type="datetimeFigureOut">
              <a:rPr lang="cs-CZ" smtClean="0"/>
              <a:t>11.04.2016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EE92-7F39-423F-998C-C552A1D4F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14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38F5-DB28-410C-B017-B5EEC7F06D98}" type="datetimeFigureOut">
              <a:rPr lang="cs-CZ" smtClean="0"/>
              <a:t>11.04.2016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EE92-7F39-423F-998C-C552A1D4F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57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38F5-DB28-410C-B017-B5EEC7F06D98}" type="datetimeFigureOut">
              <a:rPr lang="cs-CZ" smtClean="0"/>
              <a:t>11.04.2016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EE92-7F39-423F-998C-C552A1D4F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19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0338F5-DB28-410C-B017-B5EEC7F06D98}" type="datetimeFigureOut">
              <a:rPr lang="cs-CZ" smtClean="0"/>
              <a:t>11.04.2016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85EE92-7F39-423F-998C-C552A1D4F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4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TYPOLOGIE DOMŮ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Nikola Bičišťová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988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Obr.9</a:t>
            </a:r>
            <a:endParaRPr lang="cs-CZ" dirty="0"/>
          </a:p>
        </p:txBody>
      </p:sp>
      <p:pic>
        <p:nvPicPr>
          <p:cNvPr id="5122" name="Picture 2" descr="http://www.precis-mp.cz/userfiles/images/klara-4/klara-4-vizualizac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1790" y="1736811"/>
            <a:ext cx="7568419" cy="440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1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38200" y="1026942"/>
            <a:ext cx="10515600" cy="5831058"/>
          </a:xfrm>
        </p:spPr>
        <p:txBody>
          <a:bodyPr>
            <a:normAutofit fontScale="70000" lnSpcReduction="20000"/>
          </a:bodyPr>
          <a:lstStyle/>
          <a:p>
            <a:r>
              <a:rPr lang="cs-CZ" sz="1400" b="1" i="1" dirty="0" smtClean="0"/>
              <a:t>Obr.1</a:t>
            </a:r>
            <a:r>
              <a:rPr lang="cs-CZ" sz="1400" dirty="0" smtClean="0"/>
              <a:t> https://www.google.cz/</a:t>
            </a:r>
            <a:r>
              <a:rPr lang="cs-CZ" sz="1400" dirty="0" err="1" smtClean="0"/>
              <a:t>search?q</a:t>
            </a:r>
            <a:r>
              <a:rPr lang="cs-CZ" sz="1400" dirty="0" smtClean="0"/>
              <a:t>=</a:t>
            </a:r>
            <a:r>
              <a:rPr lang="cs-CZ" sz="1400" dirty="0" err="1" smtClean="0"/>
              <a:t>panelový+dům&amp;client</a:t>
            </a:r>
            <a:r>
              <a:rPr lang="cs-CZ" sz="1400" dirty="0" smtClean="0"/>
              <a:t>=</a:t>
            </a:r>
            <a:r>
              <a:rPr lang="cs-CZ" sz="1400" dirty="0" err="1" smtClean="0"/>
              <a:t>opera&amp;hs</a:t>
            </a:r>
            <a:r>
              <a:rPr lang="cs-CZ" sz="1400" dirty="0" smtClean="0"/>
              <a:t>=</a:t>
            </a:r>
            <a:r>
              <a:rPr lang="cs-CZ" sz="1400" dirty="0" err="1" smtClean="0"/>
              <a:t>Bkg&amp;tbm</a:t>
            </a:r>
            <a:r>
              <a:rPr lang="cs-CZ" sz="1400" dirty="0" smtClean="0"/>
              <a:t>=</a:t>
            </a:r>
            <a:r>
              <a:rPr lang="cs-CZ" sz="1400" dirty="0" err="1" smtClean="0"/>
              <a:t>isch&amp;tbo</a:t>
            </a:r>
            <a:r>
              <a:rPr lang="cs-CZ" sz="1400" dirty="0" smtClean="0"/>
              <a:t>=</a:t>
            </a:r>
            <a:r>
              <a:rPr lang="cs-CZ" sz="1400" dirty="0" err="1" smtClean="0"/>
              <a:t>u&amp;source</a:t>
            </a:r>
            <a:r>
              <a:rPr lang="cs-CZ" sz="1400" dirty="0" smtClean="0"/>
              <a:t>=</a:t>
            </a:r>
            <a:r>
              <a:rPr lang="cs-CZ" sz="1400" dirty="0" err="1" smtClean="0"/>
              <a:t>univ&amp;sa</a:t>
            </a:r>
            <a:r>
              <a:rPr lang="cs-CZ" sz="1400" dirty="0" smtClean="0"/>
              <a:t>=</a:t>
            </a:r>
            <a:r>
              <a:rPr lang="cs-CZ" sz="1400" dirty="0" err="1" smtClean="0"/>
              <a:t>X&amp;ved</a:t>
            </a:r>
            <a:r>
              <a:rPr lang="cs-CZ" sz="1400" dirty="0" smtClean="0"/>
              <a:t>=0ahUKEwiQrdTO_YbMAhUILZoKHZf5DjIQsAQIJg&amp;biw=1366&amp;bih=658#tbm=</a:t>
            </a:r>
            <a:r>
              <a:rPr lang="cs-CZ" sz="1400" dirty="0" err="1" smtClean="0"/>
              <a:t>isch&amp;tbs</a:t>
            </a:r>
            <a:r>
              <a:rPr lang="cs-CZ" sz="1400" dirty="0" smtClean="0"/>
              <a:t>=rimg%3ACWP6y647W29vIjjleWMDTnIDJqItQQ9xJtwIoeDxmnZAWTka6xAF0Ir1HlyHhethK6P-XW7YJC2EAPs5UaZa7Fi1VioSCeV5YwNOcgMmEYKQ2VQ0i1drKhIJoi1BD3Em3AgRcE48hBGohnYqEgmh4PGadkBZORHmT2jm8vO5ySoSCRrrEAXQivUeEfiNNH2sXKjKKhIJXIeF62Ero_14R83NPITDx_1zMqEgldbtgkLYQA-xFfUuIYh80AQioSCTlRplrsWLVWEW7eaxdivFg7&amp;q=panel%C3%A1k&amp;imgdii=WuSHn-R038PnzM%3A%3BWuSHn-R038PnzM%3A%3B-GHGZ8wW8wUAFM%3A&amp;imgrc=WuSHn-R038PnzM%3A</a:t>
            </a:r>
          </a:p>
          <a:p>
            <a:r>
              <a:rPr lang="cs-CZ" sz="1400" b="1" i="1" dirty="0" smtClean="0"/>
              <a:t>Obr.2</a:t>
            </a:r>
            <a:r>
              <a:rPr lang="cs-CZ" sz="1400" dirty="0" smtClean="0"/>
              <a:t> https://www.google.cz/</a:t>
            </a:r>
            <a:r>
              <a:rPr lang="cs-CZ" sz="1400" dirty="0" err="1" smtClean="0"/>
              <a:t>search?q</a:t>
            </a:r>
            <a:r>
              <a:rPr lang="cs-CZ" sz="1400" dirty="0" smtClean="0"/>
              <a:t>=</a:t>
            </a:r>
            <a:r>
              <a:rPr lang="cs-CZ" sz="1400" dirty="0" err="1" smtClean="0"/>
              <a:t>panelový+dům&amp;client</a:t>
            </a:r>
            <a:r>
              <a:rPr lang="cs-CZ" sz="1400" dirty="0" smtClean="0"/>
              <a:t>=</a:t>
            </a:r>
            <a:r>
              <a:rPr lang="cs-CZ" sz="1400" dirty="0" err="1" smtClean="0"/>
              <a:t>opera&amp;hs</a:t>
            </a:r>
            <a:r>
              <a:rPr lang="cs-CZ" sz="1400" dirty="0" smtClean="0"/>
              <a:t>=</a:t>
            </a:r>
            <a:r>
              <a:rPr lang="cs-CZ" sz="1400" dirty="0" err="1" smtClean="0"/>
              <a:t>Bkg&amp;tbm</a:t>
            </a:r>
            <a:r>
              <a:rPr lang="cs-CZ" sz="1400" dirty="0" smtClean="0"/>
              <a:t>=</a:t>
            </a:r>
            <a:r>
              <a:rPr lang="cs-CZ" sz="1400" dirty="0" err="1" smtClean="0"/>
              <a:t>isch&amp;tbo</a:t>
            </a:r>
            <a:r>
              <a:rPr lang="cs-CZ" sz="1400" dirty="0" smtClean="0"/>
              <a:t>=</a:t>
            </a:r>
            <a:r>
              <a:rPr lang="cs-CZ" sz="1400" dirty="0" err="1" smtClean="0"/>
              <a:t>u&amp;source</a:t>
            </a:r>
            <a:r>
              <a:rPr lang="cs-CZ" sz="1400" dirty="0" smtClean="0"/>
              <a:t>=</a:t>
            </a:r>
            <a:r>
              <a:rPr lang="cs-CZ" sz="1400" dirty="0" err="1" smtClean="0"/>
              <a:t>univ&amp;sa</a:t>
            </a:r>
            <a:r>
              <a:rPr lang="cs-CZ" sz="1400" dirty="0" smtClean="0"/>
              <a:t>=</a:t>
            </a:r>
            <a:r>
              <a:rPr lang="cs-CZ" sz="1400" dirty="0" err="1" smtClean="0"/>
              <a:t>X&amp;ved</a:t>
            </a:r>
            <a:r>
              <a:rPr lang="cs-CZ" sz="1400" dirty="0" smtClean="0"/>
              <a:t>=0ahUKEwiQrdTO_YbMAhUILZoKHZf5DjIQsAQIJg&amp;biw=1366&amp;bih=658#tbm=</a:t>
            </a:r>
            <a:r>
              <a:rPr lang="cs-CZ" sz="1400" dirty="0" err="1" smtClean="0"/>
              <a:t>isch&amp;q</a:t>
            </a:r>
            <a:r>
              <a:rPr lang="cs-CZ" sz="1400" dirty="0" smtClean="0"/>
              <a:t>=panel%C3%A1k&amp;imgdii=biUY5dwHpAsPzM%3A%3BbiUY5dwHpAsPzM%3A%3BSfOF6fits1OG5M%3A&amp;imgrc=biUY5dwHpAsPzM%3A</a:t>
            </a:r>
          </a:p>
          <a:p>
            <a:r>
              <a:rPr lang="cs-CZ" sz="1400" b="1" i="1" dirty="0" smtClean="0"/>
              <a:t>Obr.3</a:t>
            </a:r>
            <a:r>
              <a:rPr lang="cs-CZ" sz="1400" dirty="0" smtClean="0"/>
              <a:t> https://www.google.cz/</a:t>
            </a:r>
            <a:r>
              <a:rPr lang="cs-CZ" sz="1400" dirty="0" err="1" smtClean="0"/>
              <a:t>search?q</a:t>
            </a:r>
            <a:r>
              <a:rPr lang="cs-CZ" sz="1400" dirty="0" smtClean="0"/>
              <a:t>=</a:t>
            </a:r>
            <a:r>
              <a:rPr lang="cs-CZ" sz="1400" dirty="0" err="1" smtClean="0"/>
              <a:t>panelový+dům&amp;client</a:t>
            </a:r>
            <a:r>
              <a:rPr lang="cs-CZ" sz="1400" dirty="0" smtClean="0"/>
              <a:t>=</a:t>
            </a:r>
            <a:r>
              <a:rPr lang="cs-CZ" sz="1400" dirty="0" err="1" smtClean="0"/>
              <a:t>opera&amp;hs</a:t>
            </a:r>
            <a:r>
              <a:rPr lang="cs-CZ" sz="1400" dirty="0" smtClean="0"/>
              <a:t>=</a:t>
            </a:r>
            <a:r>
              <a:rPr lang="cs-CZ" sz="1400" dirty="0" err="1" smtClean="0"/>
              <a:t>Bkg&amp;tbm</a:t>
            </a:r>
            <a:r>
              <a:rPr lang="cs-CZ" sz="1400" dirty="0" smtClean="0"/>
              <a:t>=</a:t>
            </a:r>
            <a:r>
              <a:rPr lang="cs-CZ" sz="1400" dirty="0" err="1" smtClean="0"/>
              <a:t>isch&amp;tbo</a:t>
            </a:r>
            <a:r>
              <a:rPr lang="cs-CZ" sz="1400" dirty="0" smtClean="0"/>
              <a:t>=</a:t>
            </a:r>
            <a:r>
              <a:rPr lang="cs-CZ" sz="1400" dirty="0" err="1" smtClean="0"/>
              <a:t>u&amp;source</a:t>
            </a:r>
            <a:r>
              <a:rPr lang="cs-CZ" sz="1400" dirty="0" smtClean="0"/>
              <a:t>=</a:t>
            </a:r>
            <a:r>
              <a:rPr lang="cs-CZ" sz="1400" dirty="0" err="1" smtClean="0"/>
              <a:t>univ&amp;sa</a:t>
            </a:r>
            <a:r>
              <a:rPr lang="cs-CZ" sz="1400" dirty="0" smtClean="0"/>
              <a:t>=</a:t>
            </a:r>
            <a:r>
              <a:rPr lang="cs-CZ" sz="1400" dirty="0" err="1" smtClean="0"/>
              <a:t>X&amp;ved</a:t>
            </a:r>
            <a:r>
              <a:rPr lang="cs-CZ" sz="1400" dirty="0" smtClean="0"/>
              <a:t>=0ahUKEwiQrdTO_YbMAhUILZoKHZf5DjIQsAQIJg&amp;biw=1366&amp;bih=658#imgrc=y-qNpYuX6GEkuM%3A </a:t>
            </a:r>
          </a:p>
          <a:p>
            <a:r>
              <a:rPr lang="cs-CZ" sz="1400" b="1" i="1" dirty="0" smtClean="0"/>
              <a:t>Obr.4</a:t>
            </a:r>
            <a:r>
              <a:rPr lang="cs-CZ" sz="1400" dirty="0" smtClean="0"/>
              <a:t> https://www.google.cz/search?q=bytovka&amp;client=opera&amp;hs=Vjg&amp;tbm=isch&amp;tbo=u&amp;source=univ&amp;sa=X&amp;ved=0ahUKEwjhluS6_YbMAhXEJ5oKHUCFBjMQsAQILQ&amp;biw=1366&amp;bih=658#imgdii=RQGfbNi2D2cMvM%3A%3BRQGfbNi2D2cMvM%3A%3BNEoc58y2swBWGM%3A&amp;imgrc=RQGfbNi2D2cMvM%3A</a:t>
            </a:r>
          </a:p>
          <a:p>
            <a:r>
              <a:rPr lang="cs-CZ" sz="1400" b="1" i="1" dirty="0" smtClean="0"/>
              <a:t>Obr.5</a:t>
            </a:r>
            <a:r>
              <a:rPr lang="cs-CZ" sz="1400" dirty="0" smtClean="0"/>
              <a:t> https://www.google.cz/search?q=bytovka&amp;client=opera&amp;hs=Vjg&amp;tbm=isch&amp;tbo=u&amp;source=univ&amp;sa=X&amp;ved=0ahUKEwjhluS6_YbMAhXEJ5oKHUCFBjMQsAQILQ&amp;biw=1366&amp;bih=658&amp;dpr=1#tbm=isch&amp;tbs=rimg%3ACUUBn2zYtg9nIjh4-PFjgYA_18zRKHOfMtrMA0Olo7LtPLUJHHQh5i3OrfuRZ539NkT_11EQzqPj-9af8qedjSbjJDFioSCXj48WOBgD_1zEZpjfJ_1MimvfKhIJNEoc58y2swARnpW0PasW8xcqEgnQ6Wjsu08tQhF6cKUPIwWHlyoSCUcdCHmLc6t-Ebqcr_1SEtEJBKhIJ5Fnnf02RP_1URrB9ksNXXPAcqEgkRDOo-P71p_1xHte1wwIEbbHioSCSp52NJuMkMWEVb984zGFPOr&amp;q=bytovka&amp;imgrc=RQGfbNi2D2cMvM%3A</a:t>
            </a:r>
          </a:p>
          <a:p>
            <a:r>
              <a:rPr lang="cs-CZ" sz="1400" b="1" i="1" dirty="0" smtClean="0"/>
              <a:t>Obr.6</a:t>
            </a:r>
            <a:r>
              <a:rPr lang="cs-CZ" sz="1400" dirty="0" smtClean="0"/>
              <a:t> https://cs.wikipedia.org/wiki/</a:t>
            </a:r>
            <a:r>
              <a:rPr lang="cs-CZ" sz="1400" dirty="0" err="1" smtClean="0"/>
              <a:t>Seznam_nejvyšších_budov_v_Česku</a:t>
            </a:r>
            <a:r>
              <a:rPr lang="cs-CZ" sz="1400" dirty="0" smtClean="0"/>
              <a:t>#/media/</a:t>
            </a:r>
            <a:r>
              <a:rPr lang="cs-CZ" sz="1400" dirty="0" err="1" smtClean="0"/>
              <a:t>File:LibKraj.jpg</a:t>
            </a:r>
            <a:endParaRPr lang="cs-CZ" sz="1400" dirty="0" smtClean="0"/>
          </a:p>
          <a:p>
            <a:r>
              <a:rPr lang="cs-CZ" sz="1400" b="1" i="1" dirty="0" smtClean="0"/>
              <a:t>Obr.7 </a:t>
            </a:r>
            <a:r>
              <a:rPr lang="cs-CZ" sz="1400" dirty="0" smtClean="0"/>
              <a:t>https://www.google.cz/search?q=mrakodrap&amp;client=opera&amp;hs=8tg&amp;tbm=isch&amp;tbo=u&amp;source=univ&amp;sa=X&amp;ved=0ahUKEwjln4D1_4bMAhUoYZoKHeTjCkUQsAQIKw&amp;biw=1366&amp;bih=658&amp;dpr=1#tbm=isch&amp;q=empire+state+building&amp;imgrc=m9BroEW0YgXWwM%3A</a:t>
            </a:r>
          </a:p>
          <a:p>
            <a:r>
              <a:rPr lang="cs-CZ" sz="1400" b="1" i="1" dirty="0" smtClean="0"/>
              <a:t>Obr.8</a:t>
            </a:r>
            <a:r>
              <a:rPr lang="cs-CZ" sz="1400" dirty="0" smtClean="0"/>
              <a:t> https://www.google.cz/</a:t>
            </a:r>
            <a:r>
              <a:rPr lang="cs-CZ" sz="1400" dirty="0" err="1" smtClean="0"/>
              <a:t>search?q</a:t>
            </a:r>
            <a:r>
              <a:rPr lang="cs-CZ" sz="1400" dirty="0" smtClean="0"/>
              <a:t>=</a:t>
            </a:r>
            <a:r>
              <a:rPr lang="cs-CZ" sz="1400" dirty="0" err="1" smtClean="0"/>
              <a:t>rodinný+dům&amp;client</a:t>
            </a:r>
            <a:r>
              <a:rPr lang="cs-CZ" sz="1400" dirty="0" smtClean="0"/>
              <a:t>=</a:t>
            </a:r>
            <a:r>
              <a:rPr lang="cs-CZ" sz="1400" dirty="0" err="1" smtClean="0"/>
              <a:t>opera&amp;hs</a:t>
            </a:r>
            <a:r>
              <a:rPr lang="cs-CZ" sz="1400" dirty="0" smtClean="0"/>
              <a:t>=w0g&amp;tbm=</a:t>
            </a:r>
            <a:r>
              <a:rPr lang="cs-CZ" sz="1400" dirty="0" err="1" smtClean="0"/>
              <a:t>isch&amp;tbo</a:t>
            </a:r>
            <a:r>
              <a:rPr lang="cs-CZ" sz="1400" dirty="0" smtClean="0"/>
              <a:t>=</a:t>
            </a:r>
            <a:r>
              <a:rPr lang="cs-CZ" sz="1400" dirty="0" err="1" smtClean="0"/>
              <a:t>u&amp;source</a:t>
            </a:r>
            <a:r>
              <a:rPr lang="cs-CZ" sz="1400" dirty="0" smtClean="0"/>
              <a:t>=</a:t>
            </a:r>
            <a:r>
              <a:rPr lang="cs-CZ" sz="1400" dirty="0" err="1" smtClean="0"/>
              <a:t>univ&amp;sa</a:t>
            </a:r>
            <a:r>
              <a:rPr lang="cs-CZ" sz="1400" dirty="0" smtClean="0"/>
              <a:t>=</a:t>
            </a:r>
            <a:r>
              <a:rPr lang="cs-CZ" sz="1400" dirty="0" err="1" smtClean="0"/>
              <a:t>X&amp;ved</a:t>
            </a:r>
            <a:r>
              <a:rPr lang="cs-CZ" sz="1400" dirty="0" smtClean="0"/>
              <a:t>=0ahUKEwjp1Ym-gYfMAhWFNJoKHcjFDkIQsAQIJg&amp;biw=1366&amp;bih=658#imgdii=q77AaKF3_240zM%3A%3Bq77AaKF3_240zM%3A%3B2l5ShFu95ds3vM%3A&amp;imgrc=q77AaKF3_240zM%3A</a:t>
            </a:r>
          </a:p>
          <a:p>
            <a:r>
              <a:rPr lang="cs-CZ" sz="1400" b="1" i="1" dirty="0" smtClean="0"/>
              <a:t>Obr.9</a:t>
            </a:r>
            <a:r>
              <a:rPr lang="cs-CZ" sz="1400" dirty="0" smtClean="0"/>
              <a:t> https://www.google.cz/</a:t>
            </a:r>
            <a:r>
              <a:rPr lang="cs-CZ" sz="1400" dirty="0" err="1" smtClean="0"/>
              <a:t>search?q</a:t>
            </a:r>
            <a:r>
              <a:rPr lang="cs-CZ" sz="1400" dirty="0" smtClean="0"/>
              <a:t>=</a:t>
            </a:r>
            <a:r>
              <a:rPr lang="cs-CZ" sz="1400" dirty="0" err="1" smtClean="0"/>
              <a:t>rodinný+dům&amp;client</a:t>
            </a:r>
            <a:r>
              <a:rPr lang="cs-CZ" sz="1400" dirty="0" smtClean="0"/>
              <a:t>=</a:t>
            </a:r>
            <a:r>
              <a:rPr lang="cs-CZ" sz="1400" dirty="0" err="1" smtClean="0"/>
              <a:t>opera&amp;hs</a:t>
            </a:r>
            <a:r>
              <a:rPr lang="cs-CZ" sz="1400" dirty="0" smtClean="0"/>
              <a:t>=w0g&amp;tbm=</a:t>
            </a:r>
            <a:r>
              <a:rPr lang="cs-CZ" sz="1400" dirty="0" err="1" smtClean="0"/>
              <a:t>isch&amp;tbo</a:t>
            </a:r>
            <a:r>
              <a:rPr lang="cs-CZ" sz="1400" dirty="0" smtClean="0"/>
              <a:t>=</a:t>
            </a:r>
            <a:r>
              <a:rPr lang="cs-CZ" sz="1400" dirty="0" err="1" smtClean="0"/>
              <a:t>u&amp;source</a:t>
            </a:r>
            <a:r>
              <a:rPr lang="cs-CZ" sz="1400" dirty="0" smtClean="0"/>
              <a:t>=</a:t>
            </a:r>
            <a:r>
              <a:rPr lang="cs-CZ" sz="1400" dirty="0" err="1" smtClean="0"/>
              <a:t>univ&amp;sa</a:t>
            </a:r>
            <a:r>
              <a:rPr lang="cs-CZ" sz="1400" dirty="0" smtClean="0"/>
              <a:t>=</a:t>
            </a:r>
            <a:r>
              <a:rPr lang="cs-CZ" sz="1400" dirty="0" err="1" smtClean="0"/>
              <a:t>X&amp;ved</a:t>
            </a:r>
            <a:r>
              <a:rPr lang="cs-CZ" sz="1400" dirty="0" smtClean="0"/>
              <a:t>=0ahUKEwjp1Ym-gYfMAhWFNJoKHcjFDkIQsAQIJg&amp;biw=1366&amp;bih=658#imgdii=XibtsYPjuU6IOM%3A%3BXibtsYPjuU6IOM%3A%3B0CSwB1emSMZ-QM%3A&amp;imgrc=XibtsYPjuU6IOM%3A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9857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PANELOVÝ DŮM = panelák</a:t>
            </a:r>
            <a:br>
              <a:rPr lang="cs-CZ" dirty="0" smtClean="0"/>
            </a:br>
            <a:r>
              <a:rPr lang="cs-CZ" dirty="0" smtClean="0"/>
              <a:t>Obr.1</a:t>
            </a:r>
            <a:br>
              <a:rPr lang="cs-CZ" dirty="0" smtClean="0"/>
            </a:br>
            <a:r>
              <a:rPr lang="cs-CZ" dirty="0"/>
              <a:t> </a:t>
            </a:r>
          </a:p>
        </p:txBody>
      </p:sp>
      <p:pic>
        <p:nvPicPr>
          <p:cNvPr id="1026" name="Picture 2" descr="http://i108.photobucket.com/albums/n6/Rodozashtitnik/Panelovy_dum_Ceska_Trebova_2_zpse663914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1" y="1331905"/>
            <a:ext cx="10860258" cy="519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48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Obr.2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0" y="1758462"/>
            <a:ext cx="11408899" cy="4768947"/>
          </a:xfrm>
        </p:spPr>
      </p:pic>
    </p:spTree>
    <p:extLst>
      <p:ext uri="{BB962C8B-B14F-4D97-AF65-F5344CB8AC3E}">
        <p14:creationId xmlns:p14="http://schemas.microsoft.com/office/powerpoint/2010/main" val="310259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0236" y="238515"/>
            <a:ext cx="10515600" cy="1325563"/>
          </a:xfrm>
        </p:spPr>
        <p:txBody>
          <a:bodyPr/>
          <a:lstStyle/>
          <a:p>
            <a:r>
              <a:rPr lang="cs-CZ" dirty="0" smtClean="0"/>
              <a:t>Obr.3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" y="1096442"/>
            <a:ext cx="10902460" cy="5485209"/>
          </a:xfrm>
        </p:spPr>
      </p:pic>
    </p:spTree>
    <p:extLst>
      <p:ext uri="{BB962C8B-B14F-4D97-AF65-F5344CB8AC3E}">
        <p14:creationId xmlns:p14="http://schemas.microsoft.com/office/powerpoint/2010/main" val="8641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BYTOVKA</a:t>
            </a:r>
            <a:br>
              <a:rPr lang="cs-CZ" dirty="0" smtClean="0"/>
            </a:br>
            <a:r>
              <a:rPr lang="cs-CZ" dirty="0" smtClean="0"/>
              <a:t>Obr.4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6" y="1690688"/>
            <a:ext cx="10883704" cy="4822653"/>
          </a:xfrm>
        </p:spPr>
      </p:pic>
    </p:spTree>
    <p:extLst>
      <p:ext uri="{BB962C8B-B14F-4D97-AF65-F5344CB8AC3E}">
        <p14:creationId xmlns:p14="http://schemas.microsoft.com/office/powerpoint/2010/main" val="43433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1234" y="126148"/>
            <a:ext cx="10364451" cy="1596177"/>
          </a:xfrm>
        </p:spPr>
        <p:txBody>
          <a:bodyPr/>
          <a:lstStyle/>
          <a:p>
            <a:pPr algn="ctr"/>
            <a:r>
              <a:rPr lang="cs-CZ" dirty="0" smtClean="0"/>
              <a:t>Obr.5</a:t>
            </a:r>
            <a:endParaRPr lang="cs-CZ" dirty="0"/>
          </a:p>
        </p:txBody>
      </p:sp>
      <p:pic>
        <p:nvPicPr>
          <p:cNvPr id="2050" name="Picture 2" descr="http://www.a-projekt.sk/images/12_bytovka_novostavba_b_1e14d9bea396e62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" y="1406768"/>
            <a:ext cx="10916529" cy="51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88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3699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Mrakodrap</a:t>
            </a:r>
            <a:br>
              <a:rPr lang="cs-CZ" dirty="0" smtClean="0"/>
            </a:br>
            <a:r>
              <a:rPr lang="cs-CZ" dirty="0" smtClean="0"/>
              <a:t>Obr.6</a:t>
            </a:r>
            <a:br>
              <a:rPr lang="cs-CZ" dirty="0" smtClean="0"/>
            </a:br>
            <a:r>
              <a:rPr lang="cs-CZ" dirty="0"/>
              <a:t>Krajský úřad Libereckého kraje v Liberci (78 m)</a:t>
            </a:r>
          </a:p>
        </p:txBody>
      </p:sp>
      <p:pic>
        <p:nvPicPr>
          <p:cNvPr id="3074" name="Picture 2" descr="https://upload.wikimedia.org/wikipedia/commons/9/95/LibKraj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9797" y="1891556"/>
            <a:ext cx="2918630" cy="437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3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Obr.7</a:t>
            </a:r>
            <a:br>
              <a:rPr lang="cs-CZ" dirty="0" smtClean="0"/>
            </a:br>
            <a:r>
              <a:rPr lang="cs-CZ" b="1" dirty="0"/>
              <a:t>Empire </a:t>
            </a:r>
            <a:r>
              <a:rPr lang="cs-CZ" b="1" dirty="0" err="1"/>
              <a:t>State</a:t>
            </a:r>
            <a:r>
              <a:rPr lang="cs-CZ" b="1" dirty="0"/>
              <a:t> </a:t>
            </a:r>
            <a:r>
              <a:rPr lang="cs-CZ" b="1" dirty="0" err="1"/>
              <a:t>Building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4102" name="Picture 6" descr="http://www.taketours.com/images/destination/empire%20state%20building%20_1_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587" y="2011681"/>
            <a:ext cx="11015003" cy="449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5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RODINNÝ DŮM</a:t>
            </a:r>
            <a:br>
              <a:rPr lang="cs-CZ" dirty="0" smtClean="0"/>
            </a:br>
            <a:r>
              <a:rPr lang="cs-CZ" dirty="0" smtClean="0"/>
              <a:t>Obr.8</a:t>
            </a:r>
            <a:endParaRPr lang="cs-CZ" dirty="0"/>
          </a:p>
        </p:txBody>
      </p:sp>
      <p:pic>
        <p:nvPicPr>
          <p:cNvPr id="6146" name="Picture 2" descr="http://www.dumjednimtahem.cz/images/domy/01/mai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2357" y="2011680"/>
            <a:ext cx="8088923" cy="42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25601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32</TotalTime>
  <Words>57</Words>
  <Application>Microsoft Office PowerPoint</Application>
  <PresentationFormat>Širokoúhlá obrazovka</PresentationFormat>
  <Paragraphs>21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Tw Cen MT</vt:lpstr>
      <vt:lpstr>Kapka</vt:lpstr>
      <vt:lpstr>TYPOLOGIE DOMŮ</vt:lpstr>
      <vt:lpstr>PANELOVÝ DŮM = panelák Obr.1  </vt:lpstr>
      <vt:lpstr>Obr.2</vt:lpstr>
      <vt:lpstr>Obr.3</vt:lpstr>
      <vt:lpstr>BYTOVKA Obr.4</vt:lpstr>
      <vt:lpstr>Obr.5</vt:lpstr>
      <vt:lpstr>Mrakodrap Obr.6 Krajský úřad Libereckého kraje v Liberci (78 m)</vt:lpstr>
      <vt:lpstr>Obr.7 Empire State Building </vt:lpstr>
      <vt:lpstr>RODINNÝ DŮM Obr.8</vt:lpstr>
      <vt:lpstr>Obr.9</vt:lpstr>
      <vt:lpstr>Zdroje obrázků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TYPOLOGIE DOMŮ</dc:title>
  <dc:creator>Nikola Bičišťová</dc:creator>
  <cp:lastModifiedBy>Nikola Bičišťová</cp:lastModifiedBy>
  <cp:revision>6</cp:revision>
  <dcterms:created xsi:type="dcterms:W3CDTF">2016-04-11T16:07:14Z</dcterms:created>
  <dcterms:modified xsi:type="dcterms:W3CDTF">2016-04-11T16:40:10Z</dcterms:modified>
</cp:coreProperties>
</file>