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4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1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4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0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35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42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2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50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20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89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22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5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7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3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0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C7B881-8F0B-428E-8881-9DC7F8390433}" type="datetimeFigureOut">
              <a:rPr lang="cs-CZ" smtClean="0"/>
              <a:t>23.05.2016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EA273F-4FCE-4B17-9157-AE7BD3291C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15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13899"/>
            <a:ext cx="9144000" cy="3196064"/>
          </a:xfrm>
        </p:spPr>
        <p:txBody>
          <a:bodyPr>
            <a:noAutofit/>
          </a:bodyPr>
          <a:lstStyle/>
          <a:p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cs-CZ" sz="4400" b="1" dirty="0" smtClean="0"/>
              <a:t>MŮJ </a:t>
            </a:r>
            <a:r>
              <a:rPr lang="cs-CZ" sz="4400" b="1" dirty="0"/>
              <a:t>VYSNĚNÝ </a:t>
            </a:r>
            <a:r>
              <a:rPr lang="cs-CZ" sz="4400" b="1" dirty="0" smtClean="0"/>
              <a:t>DOMOV</a:t>
            </a:r>
            <a:r>
              <a:rPr lang="cs-CZ" sz="4400" dirty="0"/>
              <a:t/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5700" b="1" dirty="0" smtClean="0">
                <a:solidFill>
                  <a:schemeClr val="tx1"/>
                </a:solidFill>
              </a:rPr>
              <a:t>Jak by měl vypadat můj domov, kde bych chtěl/a bydlet</a:t>
            </a:r>
          </a:p>
          <a:p>
            <a:endParaRPr lang="cs-CZ" sz="3600" b="1" dirty="0" smtClean="0"/>
          </a:p>
          <a:p>
            <a:r>
              <a:rPr lang="cs-CZ" sz="3600" dirty="0" smtClean="0">
                <a:solidFill>
                  <a:schemeClr val="tx1"/>
                </a:solidFill>
              </a:rPr>
              <a:t>Nikola </a:t>
            </a:r>
            <a:r>
              <a:rPr lang="cs-CZ" sz="3600" dirty="0">
                <a:solidFill>
                  <a:schemeClr val="tx1"/>
                </a:solidFill>
              </a:rPr>
              <a:t>B</a:t>
            </a:r>
            <a:r>
              <a:rPr lang="cs-CZ" sz="3600" dirty="0" smtClean="0">
                <a:solidFill>
                  <a:schemeClr val="tx1"/>
                </a:solidFill>
              </a:rPr>
              <a:t>ičišťová</a:t>
            </a:r>
          </a:p>
        </p:txBody>
      </p:sp>
    </p:spTree>
    <p:extLst>
      <p:ext uri="{BB962C8B-B14F-4D97-AF65-F5344CB8AC3E}">
        <p14:creationId xmlns:p14="http://schemas.microsoft.com/office/powerpoint/2010/main" val="28368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NEDODĚLANÁ PRÁCE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3720" y="2366963"/>
            <a:ext cx="4564560" cy="3424237"/>
          </a:xfrm>
        </p:spPr>
      </p:pic>
    </p:spTree>
    <p:extLst>
      <p:ext uri="{BB962C8B-B14F-4D97-AF65-F5344CB8AC3E}">
        <p14:creationId xmlns:p14="http://schemas.microsoft.com/office/powerpoint/2010/main" val="392000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V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Mapa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VÝHODA = velký formát mapy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nEVÝHODA</a:t>
            </a:r>
            <a:r>
              <a:rPr lang="cs-CZ" dirty="0" smtClean="0"/>
              <a:t> = neznalost svého místa bydliště, neorientovanost v mapě</a:t>
            </a:r>
            <a:endParaRPr lang="cs-CZ" dirty="0" smtClean="0"/>
          </a:p>
          <a:p>
            <a:r>
              <a:rPr lang="cs-CZ" dirty="0" smtClean="0"/>
              <a:t>Myšlenková </a:t>
            </a:r>
            <a:r>
              <a:rPr lang="cs-CZ" dirty="0" smtClean="0"/>
              <a:t>mapa</a:t>
            </a:r>
          </a:p>
          <a:p>
            <a:pPr marL="914400" lvl="2" indent="0">
              <a:buNone/>
            </a:pPr>
            <a:r>
              <a:rPr lang="cs-CZ" dirty="0" smtClean="0"/>
              <a:t>Děti měly spousty nápadů a myšlenek, které napsaly na velký papír </a:t>
            </a:r>
            <a:endParaRPr lang="cs-CZ" dirty="0" smtClean="0"/>
          </a:p>
          <a:p>
            <a:r>
              <a:rPr lang="cs-CZ" dirty="0" smtClean="0"/>
              <a:t>Koláž</a:t>
            </a:r>
          </a:p>
          <a:p>
            <a:pPr marL="914400" lvl="2" indent="0">
              <a:buNone/>
            </a:pPr>
            <a:r>
              <a:rPr lang="cs-CZ" dirty="0" smtClean="0"/>
              <a:t>Samotná koláž mi přišla pro děti náročná především  na přípravu a pomůcky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20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MYŠLENKOVÁ MAPA = ASOCIACE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5" y="2366963"/>
            <a:ext cx="2568790" cy="3424237"/>
          </a:xfrm>
        </p:spPr>
      </p:pic>
    </p:spTree>
    <p:extLst>
      <p:ext uri="{BB962C8B-B14F-4D97-AF65-F5344CB8AC3E}">
        <p14:creationId xmlns:p14="http://schemas.microsoft.com/office/powerpoint/2010/main" val="8942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MAPA = CHLUMEC NAD CIDLINOU A JEHO OKOLÍ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71" y="2366963"/>
            <a:ext cx="2402858" cy="3424237"/>
          </a:xfrm>
        </p:spPr>
      </p:pic>
    </p:spTree>
    <p:extLst>
      <p:ext uri="{BB962C8B-B14F-4D97-AF65-F5344CB8AC3E}">
        <p14:creationId xmlns:p14="http://schemas.microsoft.com/office/powerpoint/2010/main" val="221810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20" y="2366963"/>
            <a:ext cx="4564560" cy="3424237"/>
          </a:xfrm>
        </p:spPr>
      </p:pic>
    </p:spTree>
    <p:extLst>
      <p:ext uri="{BB962C8B-B14F-4D97-AF65-F5344CB8AC3E}">
        <p14:creationId xmlns:p14="http://schemas.microsoft.com/office/powerpoint/2010/main" val="56126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9" y="1068004"/>
            <a:ext cx="3612897" cy="4818732"/>
          </a:xfrm>
        </p:spPr>
      </p:pic>
    </p:spTree>
    <p:extLst>
      <p:ext uri="{BB962C8B-B14F-4D97-AF65-F5344CB8AC3E}">
        <p14:creationId xmlns:p14="http://schemas.microsoft.com/office/powerpoint/2010/main" val="32574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2447709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295034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51" y="1272806"/>
            <a:ext cx="3408180" cy="4545689"/>
          </a:xfrm>
        </p:spPr>
      </p:pic>
    </p:spTree>
    <p:extLst>
      <p:ext uri="{BB962C8B-B14F-4D97-AF65-F5344CB8AC3E}">
        <p14:creationId xmlns:p14="http://schemas.microsoft.com/office/powerpoint/2010/main" val="313932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HOTOVÁ PRÁCE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13720" y="2366963"/>
            <a:ext cx="4564560" cy="3424237"/>
          </a:xfrm>
        </p:spPr>
      </p:pic>
    </p:spTree>
    <p:extLst>
      <p:ext uri="{BB962C8B-B14F-4D97-AF65-F5344CB8AC3E}">
        <p14:creationId xmlns:p14="http://schemas.microsoft.com/office/powerpoint/2010/main" val="760859916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5</TotalTime>
  <Words>34</Words>
  <Application>Microsoft Office PowerPoint</Application>
  <PresentationFormat>Širokoúhlá obrazovka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Kapka</vt:lpstr>
      <vt:lpstr>    MŮJ VYSNĚNÝ DOMOV </vt:lpstr>
      <vt:lpstr>ČINNOSTI V PROJEKTU</vt:lpstr>
      <vt:lpstr>MYŠLENKOVÁ MAPA = ASOCIACE</vt:lpstr>
      <vt:lpstr>MAPA = CHLUMEC NAD CIDLINOU A JEHO OKOLÍ</vt:lpstr>
      <vt:lpstr>KOLÁŽ</vt:lpstr>
      <vt:lpstr>Prezentace aplikace PowerPoint</vt:lpstr>
      <vt:lpstr>Prezentace aplikace PowerPoint</vt:lpstr>
      <vt:lpstr>Prezentace aplikace PowerPoint</vt:lpstr>
      <vt:lpstr>HOTOVÁ PRÁCE</vt:lpstr>
      <vt:lpstr>NEDODĚLANÁ PRÁCE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MŮJ VYSNĚNÝ DOMOV </dc:title>
  <dc:creator>Nikola Bičišťová</dc:creator>
  <cp:lastModifiedBy>Nikola Bičišťová</cp:lastModifiedBy>
  <cp:revision>3</cp:revision>
  <dcterms:created xsi:type="dcterms:W3CDTF">2016-05-06T18:53:42Z</dcterms:created>
  <dcterms:modified xsi:type="dcterms:W3CDTF">2016-05-23T12:50:15Z</dcterms:modified>
</cp:coreProperties>
</file>