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70" r:id="rId8"/>
    <p:sldId id="266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 Bičišťová" initials="NB" lastIdx="1" clrIdx="0">
    <p:extLst>
      <p:ext uri="{19B8F6BF-5375-455C-9EA6-DF929625EA0E}">
        <p15:presenceInfo xmlns:p15="http://schemas.microsoft.com/office/powerpoint/2012/main" userId="52b72b4d83640a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7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01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0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9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0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5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15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43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7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8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4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4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6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8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17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0942" y="1412776"/>
            <a:ext cx="7772400" cy="1470025"/>
          </a:xfrm>
        </p:spPr>
        <p:txBody>
          <a:bodyPr/>
          <a:lstStyle/>
          <a:p>
            <a:pPr algn="ctr"/>
            <a:r>
              <a:rPr lang="cs-CZ" b="1" dirty="0" smtClean="0"/>
              <a:t>KOLÁŽ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6742" y="3501008"/>
            <a:ext cx="6400800" cy="1752600"/>
          </a:xfrm>
        </p:spPr>
        <p:txBody>
          <a:bodyPr/>
          <a:lstStyle/>
          <a:p>
            <a:pPr algn="ctr"/>
            <a:r>
              <a:rPr lang="cs-CZ" b="1" dirty="0" smtClean="0"/>
              <a:t>Nikola Bičišťová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259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PŮVOD SLOVA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53145" y="1604864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sz="1500" b="1" dirty="0" smtClean="0"/>
              <a:t>Z </a:t>
            </a:r>
            <a:r>
              <a:rPr lang="cs-CZ" sz="1500" b="1" dirty="0"/>
              <a:t>francouzského </a:t>
            </a:r>
            <a:r>
              <a:rPr lang="cs-CZ" sz="1500" b="1" dirty="0" smtClean="0"/>
              <a:t>slova </a:t>
            </a:r>
            <a:r>
              <a:rPr lang="cs-CZ" sz="1500" b="1" i="1" dirty="0" err="1" smtClean="0"/>
              <a:t>coller</a:t>
            </a:r>
            <a:r>
              <a:rPr lang="cs-CZ" sz="1500" b="1" dirty="0" smtClean="0"/>
              <a:t> – lepení, polepit, vlepovat apod</a:t>
            </a:r>
            <a:r>
              <a:rPr lang="cs-CZ" sz="1500" b="1" dirty="0" smtClean="0"/>
              <a:t>.</a:t>
            </a:r>
            <a:endParaRPr lang="cs-CZ" sz="1500" b="1" dirty="0"/>
          </a:p>
          <a:p>
            <a:r>
              <a:rPr lang="cs-CZ" sz="1500" b="1" dirty="0" smtClean="0"/>
              <a:t>K lepení většinou potřebujeme: nůžky, časopisy, noviny, lepidlo, </a:t>
            </a:r>
            <a:r>
              <a:rPr lang="cs-CZ" sz="1500" b="1" dirty="0" smtClean="0"/>
              <a:t>čtvrtka</a:t>
            </a:r>
            <a:endParaRPr lang="cs-CZ" sz="1500" b="1" dirty="0" smtClean="0"/>
          </a:p>
          <a:p>
            <a:r>
              <a:rPr lang="cs-CZ" sz="1500" b="1" dirty="0" smtClean="0"/>
              <a:t>Koláž nabízí spoustu možností zkombinovat nejrůznější </a:t>
            </a:r>
            <a:r>
              <a:rPr lang="cs-CZ" b="1" dirty="0" smtClean="0"/>
              <a:t>materiály.</a:t>
            </a:r>
            <a:endParaRPr lang="pl-PL" b="1" dirty="0" smtClean="0"/>
          </a:p>
          <a:p>
            <a:pPr marL="0" indent="0">
              <a:buNone/>
            </a:pPr>
            <a:r>
              <a:rPr lang="pl-PL" sz="1200" b="1" dirty="0" smtClean="0"/>
              <a:t>Obr.1</a:t>
            </a:r>
            <a:endParaRPr lang="pl-PL" sz="1200" b="1" dirty="0" smtClean="0"/>
          </a:p>
          <a:p>
            <a:pPr lvl="7"/>
            <a:endParaRPr lang="pl-PL" b="1" dirty="0" smtClean="0"/>
          </a:p>
          <a:p>
            <a:pPr lvl="7"/>
            <a:r>
              <a:rPr lang="pl-PL" b="1" dirty="0" smtClean="0"/>
              <a:t>Obr.2</a:t>
            </a:r>
            <a:endParaRPr lang="pl-PL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tipoffice.cz/fotky29872/fotos/gen320/gen__vyr_1629kores-tyc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syoffice.cz/img.asp?attid=10723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14" y="4293096"/>
            <a:ext cx="3768353" cy="21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OBJEVITEL KOLÁŽE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2076" y="1268760"/>
            <a:ext cx="8229600" cy="1036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dirty="0" smtClean="0">
                <a:solidFill>
                  <a:schemeClr val="accent4">
                    <a:lumMod val="75000"/>
                  </a:schemeClr>
                </a:solidFill>
              </a:rPr>
              <a:t>Max Ernst – první, kdo koláž oživil</a:t>
            </a:r>
          </a:p>
          <a:p>
            <a:endParaRPr lang="cs-CZ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74780" y="1940962"/>
            <a:ext cx="8229600" cy="163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dirty="0" smtClean="0"/>
          </a:p>
          <a:p>
            <a:endParaRPr lang="cs-CZ" sz="3600" dirty="0"/>
          </a:p>
          <a:p>
            <a:endParaRPr lang="cs-CZ" sz="9600" dirty="0" smtClean="0">
              <a:latin typeface="+mn-lt"/>
            </a:endParaRPr>
          </a:p>
          <a:p>
            <a:r>
              <a:rPr lang="cs-CZ" sz="9600" dirty="0" smtClean="0">
                <a:latin typeface="+mn-lt"/>
              </a:rPr>
              <a:t>Technika koláže se poprvé objevuje v roce 1912 u děl kubistických malířů Pabla Picassa a Georgese </a:t>
            </a:r>
            <a:r>
              <a:rPr lang="cs-CZ" sz="9600" dirty="0" err="1" smtClean="0">
                <a:latin typeface="+mn-lt"/>
              </a:rPr>
              <a:t>Braqua</a:t>
            </a:r>
            <a:r>
              <a:rPr lang="cs-CZ" sz="9600" dirty="0" smtClean="0">
                <a:latin typeface="+mn-lt"/>
              </a:rPr>
              <a:t>.</a:t>
            </a:r>
          </a:p>
          <a:p>
            <a:endParaRPr lang="cs-CZ" sz="5000" b="1" dirty="0" smtClean="0">
              <a:latin typeface="+mn-lt"/>
            </a:endParaRPr>
          </a:p>
          <a:p>
            <a:endParaRPr lang="cs-CZ" sz="9800" b="1" dirty="0" smtClean="0">
              <a:latin typeface="+mn-lt"/>
            </a:endParaRPr>
          </a:p>
          <a:p>
            <a:r>
              <a:rPr lang="cs-CZ" sz="9800" b="1" dirty="0" smtClean="0">
                <a:latin typeface="+mn-lt"/>
              </a:rPr>
              <a:t>Do svých obrazů použili kousky tkanin, lepenky, útržky novin, tapety</a:t>
            </a:r>
            <a:r>
              <a:rPr lang="cs-CZ" sz="9800" dirty="0" smtClean="0">
                <a:latin typeface="+mn-lt"/>
              </a:rPr>
              <a:t>… </a:t>
            </a:r>
          </a:p>
          <a:p>
            <a:pPr algn="l"/>
            <a:endParaRPr lang="cs-CZ" sz="360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3103713"/>
            <a:ext cx="8282880" cy="3177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Další </a:t>
            </a:r>
            <a:r>
              <a:rPr lang="cs-CZ" dirty="0"/>
              <a:t>autoři užívající techniku </a:t>
            </a:r>
            <a:r>
              <a:rPr lang="cs-CZ" dirty="0" smtClean="0"/>
              <a:t>KOLÁŽE: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cs-CZ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Pablo Picasso, Georges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Braque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, Jiří Kolář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UKÁZKY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Obr. 5,4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83768" y="115548"/>
            <a:ext cx="4397888" cy="7920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sylvacizek.cz/wp-content/uploads/2014/10/Pablo_Picasso_1913-14_Head_T%C3%AAte_cut_and_pasted_colored_paper_gouache_and_charcoal_on_paperboard_43.5_x_33_cm_Scottish_National_Gallery_of_Modern_Art_Edinbur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1"/>
            <a:ext cx="3110185" cy="43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9/Nostalgia_110X70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98" y="1957998"/>
            <a:ext cx="3176818" cy="43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1596177"/>
          </a:xfrm>
        </p:spPr>
        <p:txBody>
          <a:bodyPr/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15817" y="1484784"/>
            <a:ext cx="3312368" cy="51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KOLÁŽE</a:t>
            </a:r>
            <a:br>
              <a:rPr lang="cs-CZ" dirty="0" smtClean="0"/>
            </a:br>
            <a:r>
              <a:rPr lang="cs-CZ" dirty="0" smtClean="0"/>
              <a:t>OBR. 7</a:t>
            </a:r>
            <a:endParaRPr lang="cs-CZ" dirty="0"/>
          </a:p>
        </p:txBody>
      </p:sp>
      <p:pic>
        <p:nvPicPr>
          <p:cNvPr id="2050" name="Picture 2" descr="http://img9.rajce.idnes.cz/d0903/4/4434/4434092_0fbb748e2ba4197dd7125a0973c9f274/images/soubor_fotek_leden_2011_0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16832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2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773338" cy="1596177"/>
          </a:xfrm>
        </p:spPr>
        <p:txBody>
          <a:bodyPr/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pic>
        <p:nvPicPr>
          <p:cNvPr id="3074" name="Picture 2" descr="http://wl.static.fotolia.com/jpg/00/32/76/96/400_F_32769691_t7BA8oSTUbJz0FLturhHwpCB1fDtxiD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62911"/>
            <a:ext cx="4197894" cy="57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8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01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4096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b="1" dirty="0" smtClean="0"/>
              <a:t>OBR. 1</a:t>
            </a:r>
          </a:p>
          <a:p>
            <a:pPr marL="0" indent="0">
              <a:buNone/>
            </a:pPr>
            <a:r>
              <a:rPr lang="cs-CZ" sz="1200" dirty="0"/>
              <a:t>[online]. </a:t>
            </a:r>
            <a:r>
              <a:rPr lang="cs-CZ" sz="1200" dirty="0" smtClean="0"/>
              <a:t> &lt;https</a:t>
            </a:r>
            <a:r>
              <a:rPr lang="cs-CZ" sz="1200" dirty="0"/>
              <a:t>://</a:t>
            </a:r>
            <a:r>
              <a:rPr lang="cs-CZ" sz="1200" dirty="0" smtClean="0"/>
              <a:t>www.google.cz/</a:t>
            </a:r>
            <a:r>
              <a:rPr lang="cs-CZ" sz="1200" dirty="0" err="1" smtClean="0"/>
              <a:t>search?q</a:t>
            </a:r>
            <a:r>
              <a:rPr lang="cs-CZ" sz="1200" dirty="0" smtClean="0"/>
              <a:t>=</a:t>
            </a:r>
            <a:r>
              <a:rPr lang="cs-CZ" sz="1200" dirty="0" err="1" smtClean="0"/>
              <a:t>potřeby+na+koláž&amp;client</a:t>
            </a:r>
            <a:r>
              <a:rPr lang="cs-CZ" sz="1200" dirty="0" smtClean="0"/>
              <a:t>=</a:t>
            </a:r>
            <a:r>
              <a:rPr lang="cs-CZ" sz="1200" dirty="0" err="1" smtClean="0"/>
              <a:t>opera&amp;hs</a:t>
            </a:r>
            <a:r>
              <a:rPr lang="cs-CZ" sz="1200" dirty="0" smtClean="0"/>
              <a:t>=</a:t>
            </a:r>
            <a:r>
              <a:rPr lang="cs-CZ" sz="1200" dirty="0" err="1" smtClean="0"/>
              <a:t>mkM&amp;biw</a:t>
            </a:r>
            <a:r>
              <a:rPr lang="cs-CZ" sz="1200" dirty="0" smtClean="0"/>
              <a:t>=1366&amp;bih=658&amp;source=</a:t>
            </a:r>
            <a:r>
              <a:rPr lang="cs-CZ" sz="1200" dirty="0" err="1" smtClean="0"/>
              <a:t>lnms&amp;tbm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isch&amp;sa</a:t>
            </a:r>
            <a:r>
              <a:rPr lang="cs-CZ" sz="1200" dirty="0" smtClean="0"/>
              <a:t>=</a:t>
            </a:r>
            <a:r>
              <a:rPr lang="cs-CZ" sz="1200" dirty="0" err="1" smtClean="0"/>
              <a:t>X&amp;ved</a:t>
            </a:r>
            <a:r>
              <a:rPr lang="cs-CZ" sz="1200" dirty="0" smtClean="0"/>
              <a:t>=0ahUKEwi-o7Clh4fMAhXsNpoKHbaSC2gQ_AUIBigB&amp;dpr=1#tbm=</a:t>
            </a:r>
            <a:r>
              <a:rPr lang="cs-CZ" sz="1200" dirty="0" err="1" smtClean="0"/>
              <a:t>isch&amp;q</a:t>
            </a:r>
            <a:r>
              <a:rPr lang="cs-CZ" sz="1200" dirty="0" smtClean="0"/>
              <a:t>=lepidlo+tuh%C3%A9&amp;imgdii=fPdSwDjqNaEifM%3A%3BfPdSwDjqNaEifM%3A%3BELQNZ_2NNMfVmM%3A&amp;imgrc=fPdSwDjqNaEifM%3A</a:t>
            </a:r>
          </a:p>
          <a:p>
            <a:pPr marL="0" indent="0">
              <a:buNone/>
            </a:pPr>
            <a:r>
              <a:rPr lang="cs-CZ" sz="1200" b="1" dirty="0" smtClean="0"/>
              <a:t>OBR. 2</a:t>
            </a:r>
          </a:p>
          <a:p>
            <a:pPr marL="0" indent="0">
              <a:buNone/>
            </a:pPr>
            <a:r>
              <a:rPr lang="cs-CZ" sz="1200" dirty="0"/>
              <a:t>[online]. </a:t>
            </a:r>
            <a:r>
              <a:rPr lang="cs-CZ" sz="1200" dirty="0" smtClean="0"/>
              <a:t> https</a:t>
            </a:r>
            <a:r>
              <a:rPr lang="cs-CZ" sz="1200" dirty="0"/>
              <a:t>://www.google.cz/search?q=nůžky&amp;client=opera&amp;hs=xVh&amp;tbm=isch&amp;tbo=u&amp;source=univ&amp;sa=X&amp;ved=0ahUKEwiLmILTiIfMAhVDP5oKHTZOCzAQsAQIGw&amp;biw=1366&amp;bih=658#imgrc=j1pXcGPBhog8YM%3A</a:t>
            </a:r>
          </a:p>
          <a:p>
            <a:pPr marL="0" indent="0">
              <a:buNone/>
            </a:pPr>
            <a:r>
              <a:rPr lang="cs-CZ" sz="1200" b="1" dirty="0" smtClean="0"/>
              <a:t>Obr</a:t>
            </a:r>
            <a:r>
              <a:rPr lang="cs-CZ" sz="1200" b="1" dirty="0"/>
              <a:t>. </a:t>
            </a:r>
            <a:r>
              <a:rPr lang="cs-CZ" sz="1200" b="1" dirty="0" smtClean="0"/>
              <a:t>3</a:t>
            </a:r>
            <a:r>
              <a:rPr lang="cs-CZ" sz="1200" b="1" dirty="0" smtClean="0"/>
              <a:t> </a:t>
            </a:r>
            <a:r>
              <a:rPr lang="cs-CZ" sz="1200" dirty="0" smtClean="0"/>
              <a:t>– </a:t>
            </a:r>
            <a:r>
              <a:rPr lang="cs-CZ" sz="1200" dirty="0"/>
              <a:t>[online</a:t>
            </a:r>
            <a:r>
              <a:rPr lang="cs-CZ" sz="1200" dirty="0" smtClean="0"/>
              <a:t>]. [</a:t>
            </a:r>
            <a:r>
              <a:rPr lang="cs-CZ" sz="1200" dirty="0"/>
              <a:t>cit. 2015-01-26]. Dostupný pod licencí Public </a:t>
            </a:r>
            <a:r>
              <a:rPr lang="cs-CZ" sz="1200" dirty="0" err="1"/>
              <a:t>d</a:t>
            </a:r>
            <a:r>
              <a:rPr lang="cs-CZ" sz="1200" dirty="0" err="1" smtClean="0"/>
              <a:t>omain</a:t>
            </a:r>
            <a:r>
              <a:rPr lang="cs-CZ" sz="1200" dirty="0" smtClean="0"/>
              <a:t> </a:t>
            </a:r>
            <a:r>
              <a:rPr lang="cs-CZ" sz="1200" dirty="0"/>
              <a:t>na WWW</a:t>
            </a:r>
            <a:r>
              <a:rPr lang="cs-CZ" sz="1200" dirty="0" smtClean="0"/>
              <a:t>: &lt;</a:t>
            </a:r>
            <a:r>
              <a:rPr lang="cs-CZ" sz="1200" u="sng" dirty="0" smtClean="0"/>
              <a:t>http</a:t>
            </a:r>
            <a:r>
              <a:rPr lang="cs-CZ" sz="1200" u="sng" dirty="0"/>
              <a:t>://en.wikipedia.org/wiki/File:Pablo_Picasso,_1913-14,_Head_(T%C3%AAte),_cut_and_pasted_colored_paper,_gouache_and_charcoal_on_paperboard,_43.5_x_33_cm,_Scottish_National_Gallery_of_Modern_Art,_</a:t>
            </a:r>
            <a:r>
              <a:rPr lang="cs-CZ" sz="1200" u="sng" dirty="0" smtClean="0"/>
              <a:t>Edinburgh.jpg</a:t>
            </a:r>
            <a:r>
              <a:rPr lang="cs-CZ" sz="1200" dirty="0" smtClean="0"/>
              <a:t>&gt;</a:t>
            </a:r>
          </a:p>
          <a:p>
            <a:pPr marL="0" indent="0">
              <a:buNone/>
            </a:pPr>
            <a:r>
              <a:rPr lang="cs-CZ" sz="1200" b="1" dirty="0"/>
              <a:t>Obr. </a:t>
            </a:r>
            <a:r>
              <a:rPr lang="cs-CZ" sz="1200" b="1" dirty="0" smtClean="0"/>
              <a:t>4</a:t>
            </a:r>
            <a:r>
              <a:rPr lang="cs-CZ" sz="1200" b="1" dirty="0" smtClean="0"/>
              <a:t> </a:t>
            </a:r>
            <a:r>
              <a:rPr lang="cs-CZ" sz="1200" dirty="0"/>
              <a:t>– [online</a:t>
            </a:r>
            <a:r>
              <a:rPr lang="cs-CZ" sz="1200" dirty="0" smtClean="0"/>
              <a:t>]. [</a:t>
            </a:r>
            <a:r>
              <a:rPr lang="cs-CZ" sz="1200" dirty="0"/>
              <a:t>cit. 2015-01-18]. Dostupný pod licencí Public </a:t>
            </a:r>
            <a:r>
              <a:rPr lang="cs-CZ" sz="1200" dirty="0" err="1"/>
              <a:t>d</a:t>
            </a:r>
            <a:r>
              <a:rPr lang="cs-CZ" sz="1200" dirty="0" err="1" smtClean="0"/>
              <a:t>omain</a:t>
            </a:r>
            <a:r>
              <a:rPr lang="cs-CZ" sz="1200" dirty="0" smtClean="0"/>
              <a:t> </a:t>
            </a:r>
            <a:r>
              <a:rPr lang="cs-CZ" sz="1200" dirty="0"/>
              <a:t>na WWW: </a:t>
            </a:r>
            <a:r>
              <a:rPr lang="cs-CZ" sz="1200" dirty="0" smtClean="0"/>
              <a:t>&lt;</a:t>
            </a:r>
            <a:r>
              <a:rPr lang="cs-CZ" sz="1200" u="sng" dirty="0" smtClean="0"/>
              <a:t>http</a:t>
            </a:r>
            <a:r>
              <a:rPr lang="cs-CZ" sz="1200" u="sng" dirty="0"/>
              <a:t>://</a:t>
            </a:r>
            <a:r>
              <a:rPr lang="cs-CZ" sz="1200" u="sng" dirty="0" smtClean="0"/>
              <a:t>commons.wikimedia.org/wiki/File:Nostalgia_110X70CM.jpg</a:t>
            </a:r>
            <a:r>
              <a:rPr lang="cs-CZ" sz="1200" dirty="0" smtClean="0"/>
              <a:t>&gt;</a:t>
            </a:r>
          </a:p>
          <a:p>
            <a:pPr marL="0" indent="0">
              <a:buNone/>
            </a:pPr>
            <a:r>
              <a:rPr lang="cs-CZ" sz="1200" b="1" dirty="0" smtClean="0"/>
              <a:t>Obr.</a:t>
            </a:r>
            <a:r>
              <a:rPr lang="cs-CZ" sz="1200" b="1" dirty="0"/>
              <a:t> </a:t>
            </a:r>
            <a:r>
              <a:rPr lang="cs-CZ" sz="1200" b="1" dirty="0" smtClean="0"/>
              <a:t>5 </a:t>
            </a:r>
            <a:r>
              <a:rPr lang="cs-CZ" sz="1200" dirty="0"/>
              <a:t>– [online</a:t>
            </a:r>
            <a:r>
              <a:rPr lang="cs-CZ" sz="1200" dirty="0" smtClean="0"/>
              <a:t>]. [</a:t>
            </a:r>
            <a:r>
              <a:rPr lang="cs-CZ" sz="1200" dirty="0"/>
              <a:t>cit. 2015-01-18]. Dostupný pod licencí Public </a:t>
            </a:r>
            <a:r>
              <a:rPr lang="cs-CZ" sz="1200" dirty="0" err="1"/>
              <a:t>d</a:t>
            </a:r>
            <a:r>
              <a:rPr lang="cs-CZ" sz="1200" dirty="0" err="1" smtClean="0"/>
              <a:t>omain</a:t>
            </a:r>
            <a:r>
              <a:rPr lang="cs-CZ" sz="1200" dirty="0" smtClean="0"/>
              <a:t> </a:t>
            </a:r>
            <a:r>
              <a:rPr lang="cs-CZ" sz="1200" dirty="0"/>
              <a:t>na WWW: </a:t>
            </a:r>
            <a:r>
              <a:rPr lang="cs-CZ" sz="1200" u="sng" dirty="0" smtClean="0"/>
              <a:t>http</a:t>
            </a:r>
            <a:r>
              <a:rPr lang="cs-CZ" sz="1200" u="sng" dirty="0"/>
              <a:t>://</a:t>
            </a:r>
            <a:r>
              <a:rPr lang="cs-CZ" sz="1200" u="sng" dirty="0" smtClean="0"/>
              <a:t>en.wikipedia.org/wiki/File:DasUndbild.jpg</a:t>
            </a:r>
            <a:endParaRPr lang="cs-CZ" sz="12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466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4158" y="1382894"/>
            <a:ext cx="7772870" cy="48544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Obr. 6</a:t>
            </a:r>
          </a:p>
          <a:p>
            <a:pPr marL="0" indent="0">
              <a:buNone/>
            </a:pPr>
            <a:r>
              <a:rPr lang="cs-CZ" dirty="0" smtClean="0"/>
              <a:t>– [online]. </a:t>
            </a:r>
            <a:r>
              <a:rPr lang="cs-CZ" dirty="0"/>
              <a:t>https://www.google.cz/search?tbm=isch&amp;tbs=rimg%3ACRdZLBhdVen9IjiPnlsEsi-VkI8MinhrSA3Le1AKSrt6GE464PII0lXHEqXyVHykIuWn9CJw_1yzofnI63aclhQLZ8SoSCY-eWwSyL5WQEcBBphw0a4ZaKhIJjwyKeGtIDcsRTzxL7-PdMn0qEgl7UApKu3oYThG0rGdhJUiJwSoSCTrg8gjSVccSESdIPBZgxSHuKhIJpfJUfKQi5acRdFUtsFIXy3UqEgn0InD_1LOh-chHAQaYcNGuGWioSCTrdpyWFAtnxEUvUhf73Dykd&amp;q&amp;client=opera&amp;ved=0ahUKEwjO47fpiYfMAhUIHxoKHQXiAekQ9C8ICQ&amp;biw=1366&amp;bih=658&amp;dpr=1#imgrc=j55bBLIvlZDyJM%3A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Obr. 7</a:t>
            </a:r>
          </a:p>
          <a:p>
            <a:r>
              <a:rPr lang="cs-CZ" dirty="0"/>
              <a:t>– [online</a:t>
            </a:r>
            <a:r>
              <a:rPr lang="cs-CZ" dirty="0" smtClean="0"/>
              <a:t>]. https</a:t>
            </a:r>
            <a:r>
              <a:rPr lang="cs-CZ" dirty="0"/>
              <a:t>://</a:t>
            </a:r>
            <a:r>
              <a:rPr lang="cs-CZ" dirty="0" smtClean="0"/>
              <a:t>www.google.cz/imgres?imgurl=http%3A%2F%2Fwl.static.fotolia.com%2Fjpg%2F00%2F32%2F76%2F96%2F400_F_32769691_t7BA8oSTUbJz0FLturhHwpCB1fDtxiDh.jpg&amp;imgrefurl=http%3A%2F%2Fpixers.cz%2Ffototapety%2Fkatolicka-cirkev-ve-meste-kolaz-z-papiru-usporadani-32769691&amp;docid=bAJ41jLYfiVZKM&amp;tbnid=ryriVl_OY4lwOM%3A&amp;w=291&amp;h=400&amp;client=opera&amp;ved=0ahUKEwis2uviiYfMAhVlYJoKHREUAjcQMwhoKEUwRQ&amp;iact=mrc&amp;uact=8</a:t>
            </a:r>
          </a:p>
          <a:p>
            <a:endParaRPr lang="cs-CZ" dirty="0"/>
          </a:p>
          <a:p>
            <a:r>
              <a:rPr lang="cs-CZ" dirty="0" smtClean="0"/>
              <a:t>Obr. 8 </a:t>
            </a:r>
          </a:p>
          <a:p>
            <a:r>
              <a:rPr lang="cs-CZ" dirty="0"/>
              <a:t>– [online]. https://www.google.cz/imgres?imgurl=http%3A%2F%2Fwl.static.fotolia.com%2Fjpg%2F00%2F32%2F76%2F96%2F400_F_32769691_t7BA8oSTUbJz0FLturhHwpCB1fDtxiDh.jpg&amp;imgrefurl=http%3A%2F%2Fpixers.cz%2Ffototapety%2Fkatolicka-cirkev-ve-meste-kolaz-z-papiru-usporadani-32769691&amp;docid=bAJ41jLYfiVZKM&amp;tbnid=ryriVl_OY4lwOM%3A&amp;w=291&amp;h=400&amp;client=opera&amp;ved=0ahUKEwis2uviiYfMAhVlYJoKHREUAjcQMwhoKEUwRQ&amp;iact=mrc&amp;uact=8</a:t>
            </a:r>
          </a:p>
        </p:txBody>
      </p:sp>
    </p:spTree>
    <p:extLst>
      <p:ext uri="{BB962C8B-B14F-4D97-AF65-F5344CB8AC3E}">
        <p14:creationId xmlns:p14="http://schemas.microsoft.com/office/powerpoint/2010/main" val="1447961822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496</TotalTime>
  <Words>243</Words>
  <Application>Microsoft Office PowerPoint</Application>
  <PresentationFormat>Předvádění na obrazovce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Kapka</vt:lpstr>
      <vt:lpstr>KOLÁŽ</vt:lpstr>
      <vt:lpstr>PŮVOD SLOVA </vt:lpstr>
      <vt:lpstr> OBJEVITEL KOLÁŽE</vt:lpstr>
      <vt:lpstr>UKÁZKY Obr. 5,4</vt:lpstr>
      <vt:lpstr>OBR. 6</vt:lpstr>
      <vt:lpstr>UKÁZKY KOLÁŽE OBR. 7</vt:lpstr>
      <vt:lpstr>OBR. 8</vt:lpstr>
      <vt:lpstr> OBRÁZKY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KOLÁŽ A FOTOMONTÁŽ</dc:title>
  <dc:creator>koordinátor09</dc:creator>
  <cp:lastModifiedBy>Nikola Bičišťová</cp:lastModifiedBy>
  <cp:revision>50</cp:revision>
  <dcterms:created xsi:type="dcterms:W3CDTF">2014-11-23T17:46:42Z</dcterms:created>
  <dcterms:modified xsi:type="dcterms:W3CDTF">2016-04-11T17:16:46Z</dcterms:modified>
</cp:coreProperties>
</file>